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5" r:id="rId9"/>
    <p:sldId id="264" r:id="rId10"/>
    <p:sldId id="275" r:id="rId11"/>
    <p:sldId id="276" r:id="rId12"/>
    <p:sldId id="277" r:id="rId13"/>
    <p:sldId id="278" r:id="rId14"/>
    <p:sldId id="280" r:id="rId15"/>
    <p:sldId id="266" r:id="rId16"/>
    <p:sldId id="270" r:id="rId17"/>
    <p:sldId id="272" r:id="rId18"/>
    <p:sldId id="268" r:id="rId19"/>
    <p:sldId id="281" r:id="rId20"/>
    <p:sldId id="282" r:id="rId21"/>
    <p:sldId id="279" r:id="rId22"/>
    <p:sldId id="267" r:id="rId23"/>
    <p:sldId id="274" r:id="rId24"/>
    <p:sldId id="269" r:id="rId25"/>
    <p:sldId id="271" r:id="rId26"/>
    <p:sldId id="283" r:id="rId27"/>
    <p:sldId id="284" r:id="rId28"/>
    <p:sldId id="273" r:id="rId29"/>
    <p:sldId id="285" r:id="rId30"/>
    <p:sldId id="286" r:id="rId31"/>
    <p:sldId id="287" r:id="rId32"/>
    <p:sldId id="288" r:id="rId33"/>
    <p:sldId id="289" r:id="rId34"/>
    <p:sldId id="290" r:id="rId35"/>
    <p:sldId id="25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C6CB68-BA95-410A-9184-CC1A67320BAA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ADF456-695B-4075-BE16-5D9A16D13448}">
      <dgm:prSet phldrT="[Текст]" custT="1"/>
      <dgm:spPr/>
      <dgm:t>
        <a:bodyPr/>
        <a:lstStyle/>
        <a:p>
          <a:r>
            <a:rPr lang="ru-RU" sz="3200" b="1" dirty="0" smtClean="0"/>
            <a:t>Муниципальное дошкольное </a:t>
          </a:r>
          <a:endParaRPr lang="ru-RU" sz="3200" b="1" dirty="0"/>
        </a:p>
      </dgm:t>
    </dgm:pt>
    <dgm:pt modelId="{B5A5B2AB-0300-4D42-964E-321D07AFBFC2}" type="parTrans" cxnId="{E0548573-8A63-4E56-AF67-FEC92DD24152}">
      <dgm:prSet/>
      <dgm:spPr/>
      <dgm:t>
        <a:bodyPr/>
        <a:lstStyle/>
        <a:p>
          <a:endParaRPr lang="ru-RU"/>
        </a:p>
      </dgm:t>
    </dgm:pt>
    <dgm:pt modelId="{7A645AEF-CBDD-4305-88B5-0CF116C1AC48}" type="sibTrans" cxnId="{E0548573-8A63-4E56-AF67-FEC92DD24152}">
      <dgm:prSet/>
      <dgm:spPr/>
      <dgm:t>
        <a:bodyPr/>
        <a:lstStyle/>
        <a:p>
          <a:endParaRPr lang="ru-RU"/>
        </a:p>
      </dgm:t>
    </dgm:pt>
    <dgm:pt modelId="{0E2F1047-3299-467C-9EC1-9F4B2FE2A880}">
      <dgm:prSet phldrT="[Текст]" custT="1"/>
      <dgm:spPr/>
      <dgm:t>
        <a:bodyPr/>
        <a:lstStyle/>
        <a:p>
          <a:r>
            <a:rPr lang="ru-RU" sz="3200" b="1" dirty="0" smtClean="0"/>
            <a:t>образовательное учреждение</a:t>
          </a:r>
          <a:r>
            <a:rPr lang="ru-RU" sz="3300" dirty="0" smtClean="0"/>
            <a:t/>
          </a:r>
          <a:br>
            <a:rPr lang="ru-RU" sz="3300" dirty="0" smtClean="0"/>
          </a:br>
          <a:endParaRPr lang="ru-RU" sz="3300" dirty="0"/>
        </a:p>
      </dgm:t>
    </dgm:pt>
    <dgm:pt modelId="{9F523240-F47F-4720-A7E0-1145FFCBC4E8}" type="parTrans" cxnId="{74E8339E-572A-473D-90AE-B115EA50F123}">
      <dgm:prSet/>
      <dgm:spPr/>
      <dgm:t>
        <a:bodyPr/>
        <a:lstStyle/>
        <a:p>
          <a:endParaRPr lang="ru-RU"/>
        </a:p>
      </dgm:t>
    </dgm:pt>
    <dgm:pt modelId="{9A0F9931-9861-442F-B6A3-CCA18ADFFE1F}" type="sibTrans" cxnId="{74E8339E-572A-473D-90AE-B115EA50F123}">
      <dgm:prSet/>
      <dgm:spPr/>
      <dgm:t>
        <a:bodyPr/>
        <a:lstStyle/>
        <a:p>
          <a:endParaRPr lang="ru-RU"/>
        </a:p>
      </dgm:t>
    </dgm:pt>
    <dgm:pt modelId="{89817B57-F86C-4714-AA48-48C3324711E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b="1" dirty="0" smtClean="0"/>
            <a:t>№ 78 «Звездочка»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dirty="0"/>
        </a:p>
      </dgm:t>
    </dgm:pt>
    <dgm:pt modelId="{BDF4B37D-FEE4-4E04-9431-6D5F8E2270A9}" type="parTrans" cxnId="{4A590553-754B-489D-ADA4-4D4D7041812A}">
      <dgm:prSet/>
      <dgm:spPr/>
      <dgm:t>
        <a:bodyPr/>
        <a:lstStyle/>
        <a:p>
          <a:endParaRPr lang="ru-RU"/>
        </a:p>
      </dgm:t>
    </dgm:pt>
    <dgm:pt modelId="{0382B9DA-BE44-467F-9BB6-1B8A6E384B62}" type="sibTrans" cxnId="{4A590553-754B-489D-ADA4-4D4D7041812A}">
      <dgm:prSet/>
      <dgm:spPr/>
      <dgm:t>
        <a:bodyPr/>
        <a:lstStyle/>
        <a:p>
          <a:endParaRPr lang="ru-RU"/>
        </a:p>
      </dgm:t>
    </dgm:pt>
    <dgm:pt modelId="{80E547DC-1B9E-46CC-B54B-09A806D11F95}" type="pres">
      <dgm:prSet presAssocID="{34C6CB68-BA95-410A-9184-CC1A67320BA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524C06-78E7-4F86-BF08-355906C684F2}" type="pres">
      <dgm:prSet presAssocID="{87ADF456-695B-4075-BE16-5D9A16D13448}" presName="circle1" presStyleLbl="node1" presStyleIdx="0" presStyleCnt="3"/>
      <dgm:spPr/>
    </dgm:pt>
    <dgm:pt modelId="{24A47770-3818-449E-8E74-278BBF7D676C}" type="pres">
      <dgm:prSet presAssocID="{87ADF456-695B-4075-BE16-5D9A16D13448}" presName="space" presStyleCnt="0"/>
      <dgm:spPr/>
    </dgm:pt>
    <dgm:pt modelId="{53B65DF4-DE2C-4465-8675-B6DE00B146DE}" type="pres">
      <dgm:prSet presAssocID="{87ADF456-695B-4075-BE16-5D9A16D13448}" presName="rect1" presStyleLbl="alignAcc1" presStyleIdx="0" presStyleCnt="3" custLinFactNeighborX="606"/>
      <dgm:spPr/>
      <dgm:t>
        <a:bodyPr/>
        <a:lstStyle/>
        <a:p>
          <a:endParaRPr lang="ru-RU"/>
        </a:p>
      </dgm:t>
    </dgm:pt>
    <dgm:pt modelId="{3D110273-2F0B-4598-B15D-142FC82671BB}" type="pres">
      <dgm:prSet presAssocID="{0E2F1047-3299-467C-9EC1-9F4B2FE2A880}" presName="vertSpace2" presStyleLbl="node1" presStyleIdx="0" presStyleCnt="3"/>
      <dgm:spPr/>
    </dgm:pt>
    <dgm:pt modelId="{0713411D-AA29-403B-B234-709D5775E9D3}" type="pres">
      <dgm:prSet presAssocID="{0E2F1047-3299-467C-9EC1-9F4B2FE2A880}" presName="circle2" presStyleLbl="node1" presStyleIdx="1" presStyleCnt="3"/>
      <dgm:spPr/>
    </dgm:pt>
    <dgm:pt modelId="{2E809506-F2B7-4A58-A61F-2FD3D0DE6518}" type="pres">
      <dgm:prSet presAssocID="{0E2F1047-3299-467C-9EC1-9F4B2FE2A880}" presName="rect2" presStyleLbl="alignAcc1" presStyleIdx="1" presStyleCnt="3"/>
      <dgm:spPr/>
      <dgm:t>
        <a:bodyPr/>
        <a:lstStyle/>
        <a:p>
          <a:endParaRPr lang="ru-RU"/>
        </a:p>
      </dgm:t>
    </dgm:pt>
    <dgm:pt modelId="{95267957-0BB4-48EA-A23D-6AC7AA9C6485}" type="pres">
      <dgm:prSet presAssocID="{89817B57-F86C-4714-AA48-48C3324711ED}" presName="vertSpace3" presStyleLbl="node1" presStyleIdx="1" presStyleCnt="3"/>
      <dgm:spPr/>
    </dgm:pt>
    <dgm:pt modelId="{1C8470D8-6951-4974-8244-30D681614EA1}" type="pres">
      <dgm:prSet presAssocID="{89817B57-F86C-4714-AA48-48C3324711ED}" presName="circle3" presStyleLbl="node1" presStyleIdx="2" presStyleCnt="3"/>
      <dgm:spPr/>
    </dgm:pt>
    <dgm:pt modelId="{957870D0-ED70-4EDC-9E6F-1C84B6377537}" type="pres">
      <dgm:prSet presAssocID="{89817B57-F86C-4714-AA48-48C3324711ED}" presName="rect3" presStyleLbl="alignAcc1" presStyleIdx="2" presStyleCnt="3" custScaleY="114846" custLinFactNeighborX="0" custLinFactNeighborY="10548"/>
      <dgm:spPr/>
      <dgm:t>
        <a:bodyPr/>
        <a:lstStyle/>
        <a:p>
          <a:endParaRPr lang="ru-RU"/>
        </a:p>
      </dgm:t>
    </dgm:pt>
    <dgm:pt modelId="{2ABD725D-4155-4643-9AC8-FC309971ED84}" type="pres">
      <dgm:prSet presAssocID="{87ADF456-695B-4075-BE16-5D9A16D13448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66C7C2-3BA7-4721-BBDB-54B55352F029}" type="pres">
      <dgm:prSet presAssocID="{0E2F1047-3299-467C-9EC1-9F4B2FE2A880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AB36CA-9129-4AFC-9D30-BD3126E4C003}" type="pres">
      <dgm:prSet presAssocID="{89817B57-F86C-4714-AA48-48C3324711ED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548573-8A63-4E56-AF67-FEC92DD24152}" srcId="{34C6CB68-BA95-410A-9184-CC1A67320BAA}" destId="{87ADF456-695B-4075-BE16-5D9A16D13448}" srcOrd="0" destOrd="0" parTransId="{B5A5B2AB-0300-4D42-964E-321D07AFBFC2}" sibTransId="{7A645AEF-CBDD-4305-88B5-0CF116C1AC48}"/>
    <dgm:cxn modelId="{031CF14B-0268-4459-BFE4-3711E5DBF7E7}" type="presOf" srcId="{87ADF456-695B-4075-BE16-5D9A16D13448}" destId="{53B65DF4-DE2C-4465-8675-B6DE00B146DE}" srcOrd="0" destOrd="0" presId="urn:microsoft.com/office/officeart/2005/8/layout/target3"/>
    <dgm:cxn modelId="{072259EB-9D32-4235-ACCC-5C1C29015A85}" type="presOf" srcId="{0E2F1047-3299-467C-9EC1-9F4B2FE2A880}" destId="{2E809506-F2B7-4A58-A61F-2FD3D0DE6518}" srcOrd="0" destOrd="0" presId="urn:microsoft.com/office/officeart/2005/8/layout/target3"/>
    <dgm:cxn modelId="{74E8339E-572A-473D-90AE-B115EA50F123}" srcId="{34C6CB68-BA95-410A-9184-CC1A67320BAA}" destId="{0E2F1047-3299-467C-9EC1-9F4B2FE2A880}" srcOrd="1" destOrd="0" parTransId="{9F523240-F47F-4720-A7E0-1145FFCBC4E8}" sibTransId="{9A0F9931-9861-442F-B6A3-CCA18ADFFE1F}"/>
    <dgm:cxn modelId="{4F3F1213-BD41-45CB-9694-ACA315205986}" type="presOf" srcId="{89817B57-F86C-4714-AA48-48C3324711ED}" destId="{957870D0-ED70-4EDC-9E6F-1C84B6377537}" srcOrd="0" destOrd="0" presId="urn:microsoft.com/office/officeart/2005/8/layout/target3"/>
    <dgm:cxn modelId="{8A7F23AA-B817-4570-86D0-A0EDC4C70FB8}" type="presOf" srcId="{0E2F1047-3299-467C-9EC1-9F4B2FE2A880}" destId="{5C66C7C2-3BA7-4721-BBDB-54B55352F029}" srcOrd="1" destOrd="0" presId="urn:microsoft.com/office/officeart/2005/8/layout/target3"/>
    <dgm:cxn modelId="{2B27A9B6-31A6-4805-8A1E-7067E94D6D8A}" type="presOf" srcId="{34C6CB68-BA95-410A-9184-CC1A67320BAA}" destId="{80E547DC-1B9E-46CC-B54B-09A806D11F95}" srcOrd="0" destOrd="0" presId="urn:microsoft.com/office/officeart/2005/8/layout/target3"/>
    <dgm:cxn modelId="{50D3375E-1932-4CB4-9712-6DC2A87BB94E}" type="presOf" srcId="{87ADF456-695B-4075-BE16-5D9A16D13448}" destId="{2ABD725D-4155-4643-9AC8-FC309971ED84}" srcOrd="1" destOrd="0" presId="urn:microsoft.com/office/officeart/2005/8/layout/target3"/>
    <dgm:cxn modelId="{A3C31FA6-857D-4817-AF2F-430902F5BB92}" type="presOf" srcId="{89817B57-F86C-4714-AA48-48C3324711ED}" destId="{B7AB36CA-9129-4AFC-9D30-BD3126E4C003}" srcOrd="1" destOrd="0" presId="urn:microsoft.com/office/officeart/2005/8/layout/target3"/>
    <dgm:cxn modelId="{4A590553-754B-489D-ADA4-4D4D7041812A}" srcId="{34C6CB68-BA95-410A-9184-CC1A67320BAA}" destId="{89817B57-F86C-4714-AA48-48C3324711ED}" srcOrd="2" destOrd="0" parTransId="{BDF4B37D-FEE4-4E04-9431-6D5F8E2270A9}" sibTransId="{0382B9DA-BE44-467F-9BB6-1B8A6E384B62}"/>
    <dgm:cxn modelId="{420C0353-6621-482F-BC88-9AC0EB09FC82}" type="presParOf" srcId="{80E547DC-1B9E-46CC-B54B-09A806D11F95}" destId="{51524C06-78E7-4F86-BF08-355906C684F2}" srcOrd="0" destOrd="0" presId="urn:microsoft.com/office/officeart/2005/8/layout/target3"/>
    <dgm:cxn modelId="{2C968801-B8A6-4792-AB18-5A4B144A80A3}" type="presParOf" srcId="{80E547DC-1B9E-46CC-B54B-09A806D11F95}" destId="{24A47770-3818-449E-8E74-278BBF7D676C}" srcOrd="1" destOrd="0" presId="urn:microsoft.com/office/officeart/2005/8/layout/target3"/>
    <dgm:cxn modelId="{4CD30390-4F49-4E7A-8CAA-E590AAFB0118}" type="presParOf" srcId="{80E547DC-1B9E-46CC-B54B-09A806D11F95}" destId="{53B65DF4-DE2C-4465-8675-B6DE00B146DE}" srcOrd="2" destOrd="0" presId="urn:microsoft.com/office/officeart/2005/8/layout/target3"/>
    <dgm:cxn modelId="{CB64FE08-97A8-433D-80A0-93934FC7739E}" type="presParOf" srcId="{80E547DC-1B9E-46CC-B54B-09A806D11F95}" destId="{3D110273-2F0B-4598-B15D-142FC82671BB}" srcOrd="3" destOrd="0" presId="urn:microsoft.com/office/officeart/2005/8/layout/target3"/>
    <dgm:cxn modelId="{D7323552-8890-48C1-9087-6089F8AA6452}" type="presParOf" srcId="{80E547DC-1B9E-46CC-B54B-09A806D11F95}" destId="{0713411D-AA29-403B-B234-709D5775E9D3}" srcOrd="4" destOrd="0" presId="urn:microsoft.com/office/officeart/2005/8/layout/target3"/>
    <dgm:cxn modelId="{7AD121B8-897E-4E67-989F-4AB99ECEE1A6}" type="presParOf" srcId="{80E547DC-1B9E-46CC-B54B-09A806D11F95}" destId="{2E809506-F2B7-4A58-A61F-2FD3D0DE6518}" srcOrd="5" destOrd="0" presId="urn:microsoft.com/office/officeart/2005/8/layout/target3"/>
    <dgm:cxn modelId="{FF65EC73-232D-47FC-9A83-79A31518FA62}" type="presParOf" srcId="{80E547DC-1B9E-46CC-B54B-09A806D11F95}" destId="{95267957-0BB4-48EA-A23D-6AC7AA9C6485}" srcOrd="6" destOrd="0" presId="urn:microsoft.com/office/officeart/2005/8/layout/target3"/>
    <dgm:cxn modelId="{CAE51A47-0F84-4D22-BC48-3ACE26A092E1}" type="presParOf" srcId="{80E547DC-1B9E-46CC-B54B-09A806D11F95}" destId="{1C8470D8-6951-4974-8244-30D681614EA1}" srcOrd="7" destOrd="0" presId="urn:microsoft.com/office/officeart/2005/8/layout/target3"/>
    <dgm:cxn modelId="{E0D43EBC-07EC-475E-AA09-E9C03D782987}" type="presParOf" srcId="{80E547DC-1B9E-46CC-B54B-09A806D11F95}" destId="{957870D0-ED70-4EDC-9E6F-1C84B6377537}" srcOrd="8" destOrd="0" presId="urn:microsoft.com/office/officeart/2005/8/layout/target3"/>
    <dgm:cxn modelId="{FF59B6A8-5D16-4FDB-A225-BF3476B219D5}" type="presParOf" srcId="{80E547DC-1B9E-46CC-B54B-09A806D11F95}" destId="{2ABD725D-4155-4643-9AC8-FC309971ED84}" srcOrd="9" destOrd="0" presId="urn:microsoft.com/office/officeart/2005/8/layout/target3"/>
    <dgm:cxn modelId="{315BE7E6-DFEB-46A8-AEAE-4B544113519D}" type="presParOf" srcId="{80E547DC-1B9E-46CC-B54B-09A806D11F95}" destId="{5C66C7C2-3BA7-4721-BBDB-54B55352F029}" srcOrd="10" destOrd="0" presId="urn:microsoft.com/office/officeart/2005/8/layout/target3"/>
    <dgm:cxn modelId="{213035BC-A770-41B6-8160-77D7BEE1AFBA}" type="presParOf" srcId="{80E547DC-1B9E-46CC-B54B-09A806D11F95}" destId="{B7AB36CA-9129-4AFC-9D30-BD3126E4C003}" srcOrd="11" destOrd="0" presId="urn:microsoft.com/office/officeart/2005/8/layout/targe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slow" advClick="0" advTm="10000">
    <p:strips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85;&#1077;%20&#1088;&#1072;&#1079;&#1084;&#1077;&#1097;&#1077;&#1085;&#1085;&#1086;&#1077;\&#1074;%20&#1080;&#1085;&#1090;&#1077;&#1088;&#1085;&#1077;&#1090;\&#1087;&#1088;&#1077;&#1079;&#1077;&#1085;&#1090;&#1072;&#1094;&#1080;&#1103;%20&#1085;&#1072;%20&#1089;&#1072;&#1081;&#1090;\Track08.mp3" TargetMode="Externa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642910" y="1142984"/>
          <a:ext cx="8215370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Track0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785794"/>
            <a:ext cx="735811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14290"/>
            <a:ext cx="414340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презентация на сайт\PB0806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928670"/>
            <a:ext cx="7500990" cy="550072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окументы\презентация на сайт\PB0806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71480"/>
            <a:ext cx="7215238" cy="55721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окументы\презентация на сайт\PB0806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71456"/>
            <a:ext cx="7286676" cy="58579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\презентация на сайт\DSC00408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642918"/>
            <a:ext cx="6362720" cy="537846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окументы\презентация на сайт\P5180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7929618" cy="55721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Документы\презентация на сайт\DSC004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428604"/>
            <a:ext cx="7715304" cy="60293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окументы\презентация на сайт\PB0205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642918"/>
            <a:ext cx="7858180" cy="578647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окументы\презентация на сайт\PB0806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71480"/>
            <a:ext cx="7215238" cy="52864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ы\презентация на сайт\3812f642a76f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7" y="785794"/>
            <a:ext cx="7572428" cy="534036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окументы\презентация на сайт\PB0806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571480"/>
            <a:ext cx="7000924" cy="592935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\презентация на сайт\PB0806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642918"/>
            <a:ext cx="6643734" cy="5286411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ы\презентация на сайт\DSC0040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57166"/>
            <a:ext cx="6929486" cy="607850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окументы\презентация на сайт\DSC004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143932" cy="61436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окументы\презентация на сайт\PB0205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04"/>
            <a:ext cx="8001055" cy="600079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окументы\презентация на сайт\DSC00425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57166"/>
            <a:ext cx="7715304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Документы\презентация на сайт\PB0806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714356"/>
            <a:ext cx="7000924" cy="5429287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Документы\презентация на сайт\PB0806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571480"/>
            <a:ext cx="7215238" cy="548324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Документы\презентация на сайт\PA100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14290"/>
            <a:ext cx="5143536" cy="642942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Документы\презентация на сайт\фото презентация сайт\BKDC16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571480"/>
            <a:ext cx="7000924" cy="55721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окументы\презентация на сайт\PB0205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4414" y="857232"/>
            <a:ext cx="6936890" cy="52026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Документы\презентация на сайт\фото презентация сайт\BKDC16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714356"/>
            <a:ext cx="6500858" cy="521497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Документы\презентация на сайт\фото презентация сайт\BKDC16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71480"/>
            <a:ext cx="6929486" cy="521497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Документы\презентация на сайт\фото презентация сайт\BKDC166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428604"/>
            <a:ext cx="6929486" cy="57150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Документы\презентация на сайт\фото презентация сайт\BKDC167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642918"/>
            <a:ext cx="7286676" cy="548324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Документы\презентация на сайт\фото презентация сайт\BKDC167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428604"/>
            <a:ext cx="6500858" cy="58579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\презентация на сайт\DSC00429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8001056" cy="564360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окументы\презентация на сайт\PA1705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28662" y="571480"/>
            <a:ext cx="7429551" cy="55721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Документы\презентация на сайт\PA01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642918"/>
            <a:ext cx="6286544" cy="55721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Документы\презентация на сайт\PA1405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428604"/>
            <a:ext cx="5929354" cy="58579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окументы\презентация на сайт\PB0205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500042"/>
            <a:ext cx="6000792" cy="564360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Документы\презентация на сайт\DSC00426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500043"/>
            <a:ext cx="7429552" cy="58579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Документы\презентация на сайт\P51300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7929618" cy="55721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92D050"/>
      </a:dk2>
      <a:lt2>
        <a:srgbClr val="DBF5F9"/>
      </a:lt2>
      <a:accent1>
        <a:srgbClr val="00B050"/>
      </a:accent1>
      <a:accent2>
        <a:srgbClr val="92D050"/>
      </a:accent2>
      <a:accent3>
        <a:srgbClr val="92D050"/>
      </a:accent3>
      <a:accent4>
        <a:srgbClr val="92D050"/>
      </a:accent4>
      <a:accent5>
        <a:srgbClr val="00B050"/>
      </a:accent5>
      <a:accent6>
        <a:srgbClr val="92D050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</TotalTime>
  <Words>9</Words>
  <PresentationFormat>Экран (4:3)</PresentationFormat>
  <Paragraphs>3</Paragraphs>
  <Slides>35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Наташа</cp:lastModifiedBy>
  <cp:revision>47</cp:revision>
  <dcterms:modified xsi:type="dcterms:W3CDTF">2011-11-14T15:35:29Z</dcterms:modified>
</cp:coreProperties>
</file>